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D668D-5D22-4542-BF0C-0BDD3ABEC453}" v="3" dt="2024-10-15T09:14:15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or Deek" userId="875e29461b0f3f1c" providerId="LiveId" clId="{F52D668D-5D22-4542-BF0C-0BDD3ABEC453}"/>
    <pc:docChg chg="undo custSel addSld modSld">
      <pc:chgData name="Noor Deek" userId="875e29461b0f3f1c" providerId="LiveId" clId="{F52D668D-5D22-4542-BF0C-0BDD3ABEC453}" dt="2024-10-15T09:34:36.702" v="681" actId="26606"/>
      <pc:docMkLst>
        <pc:docMk/>
      </pc:docMkLst>
      <pc:sldChg chg="addSp delSp modSp new mod modMedia setBg">
        <pc:chgData name="Noor Deek" userId="875e29461b0f3f1c" providerId="LiveId" clId="{F52D668D-5D22-4542-BF0C-0BDD3ABEC453}" dt="2024-10-15T09:32:47.332" v="617"/>
        <pc:sldMkLst>
          <pc:docMk/>
          <pc:sldMk cId="3630852738" sldId="256"/>
        </pc:sldMkLst>
        <pc:spChg chg="add del mod">
          <ac:chgData name="Noor Deek" userId="875e29461b0f3f1c" providerId="LiveId" clId="{F52D668D-5D22-4542-BF0C-0BDD3ABEC453}" dt="2024-10-15T09:32:46.393" v="615" actId="26606"/>
          <ac:spMkLst>
            <pc:docMk/>
            <pc:sldMk cId="3630852738" sldId="256"/>
            <ac:spMk id="2" creationId="{8AD79AD3-4F31-5055-A02D-C919679CA013}"/>
          </ac:spMkLst>
        </pc:spChg>
        <pc:spChg chg="mod">
          <ac:chgData name="Noor Deek" userId="875e29461b0f3f1c" providerId="LiveId" clId="{F52D668D-5D22-4542-BF0C-0BDD3ABEC453}" dt="2024-10-15T09:32:46.393" v="615" actId="26606"/>
          <ac:spMkLst>
            <pc:docMk/>
            <pc:sldMk cId="3630852738" sldId="256"/>
            <ac:spMk id="3" creationId="{A90FBDB4-E269-186C-237F-8A8E18370F5B}"/>
          </ac:spMkLst>
        </pc:spChg>
        <pc:spChg chg="add mod">
          <ac:chgData name="Noor Deek" userId="875e29461b0f3f1c" providerId="LiveId" clId="{F52D668D-5D22-4542-BF0C-0BDD3ABEC453}" dt="2024-10-15T09:14:13.495" v="2"/>
          <ac:spMkLst>
            <pc:docMk/>
            <pc:sldMk cId="3630852738" sldId="256"/>
            <ac:spMk id="4" creationId="{690116A2-158B-E3AA-1ACB-1E6068A4B77D}"/>
          </ac:spMkLst>
        </pc:spChg>
        <pc:spChg chg="add">
          <ac:chgData name="Noor Deek" userId="875e29461b0f3f1c" providerId="LiveId" clId="{F52D668D-5D22-4542-BF0C-0BDD3ABEC453}" dt="2024-10-15T09:32:46.393" v="615" actId="26606"/>
          <ac:spMkLst>
            <pc:docMk/>
            <pc:sldMk cId="3630852738" sldId="256"/>
            <ac:spMk id="9" creationId="{C1DD1A8A-57D5-4A81-AD04-532B043C5611}"/>
          </ac:spMkLst>
        </pc:spChg>
        <pc:spChg chg="add">
          <ac:chgData name="Noor Deek" userId="875e29461b0f3f1c" providerId="LiveId" clId="{F52D668D-5D22-4542-BF0C-0BDD3ABEC453}" dt="2024-10-15T09:32:46.393" v="615" actId="26606"/>
          <ac:spMkLst>
            <pc:docMk/>
            <pc:sldMk cId="3630852738" sldId="256"/>
            <ac:spMk id="11" creationId="{007891EC-4501-44ED-A8C8-B11B6DB767AB}"/>
          </ac:spMkLst>
        </pc:spChg>
        <pc:picChg chg="add mod">
          <ac:chgData name="Noor Deek" userId="875e29461b0f3f1c" providerId="LiveId" clId="{F52D668D-5D22-4542-BF0C-0BDD3ABEC453}" dt="2024-10-15T09:32:47.332" v="617"/>
          <ac:picMkLst>
            <pc:docMk/>
            <pc:sldMk cId="3630852738" sldId="256"/>
            <ac:picMk id="5" creationId="{C2AB49DF-36AD-6DFD-49F7-E576449BDAF1}"/>
          </ac:picMkLst>
        </pc:picChg>
      </pc:sldChg>
      <pc:sldChg chg="addSp modSp new mod setBg">
        <pc:chgData name="Noor Deek" userId="875e29461b0f3f1c" providerId="LiveId" clId="{F52D668D-5D22-4542-BF0C-0BDD3ABEC453}" dt="2024-10-15T09:32:52.710" v="618" actId="26606"/>
        <pc:sldMkLst>
          <pc:docMk/>
          <pc:sldMk cId="3617443931" sldId="257"/>
        </pc:sldMkLst>
        <pc:spChg chg="mod">
          <ac:chgData name="Noor Deek" userId="875e29461b0f3f1c" providerId="LiveId" clId="{F52D668D-5D22-4542-BF0C-0BDD3ABEC453}" dt="2024-10-15T09:32:52.710" v="618" actId="26606"/>
          <ac:spMkLst>
            <pc:docMk/>
            <pc:sldMk cId="3617443931" sldId="257"/>
            <ac:spMk id="2" creationId="{08319F25-25D5-2D84-9728-A197E45063D8}"/>
          </ac:spMkLst>
        </pc:spChg>
        <pc:spChg chg="mod">
          <ac:chgData name="Noor Deek" userId="875e29461b0f3f1c" providerId="LiveId" clId="{F52D668D-5D22-4542-BF0C-0BDD3ABEC453}" dt="2024-10-15T09:32:52.710" v="618" actId="26606"/>
          <ac:spMkLst>
            <pc:docMk/>
            <pc:sldMk cId="3617443931" sldId="257"/>
            <ac:spMk id="3" creationId="{43209AA2-D071-1772-C9AD-83B9457A442E}"/>
          </ac:spMkLst>
        </pc:spChg>
        <pc:spChg chg="add">
          <ac:chgData name="Noor Deek" userId="875e29461b0f3f1c" providerId="LiveId" clId="{F52D668D-5D22-4542-BF0C-0BDD3ABEC453}" dt="2024-10-15T09:32:52.710" v="618" actId="26606"/>
          <ac:spMkLst>
            <pc:docMk/>
            <pc:sldMk cId="3617443931" sldId="257"/>
            <ac:spMk id="9" creationId="{C0763A76-9F1C-4FC5-82B7-DD475DA461B2}"/>
          </ac:spMkLst>
        </pc:spChg>
        <pc:spChg chg="add">
          <ac:chgData name="Noor Deek" userId="875e29461b0f3f1c" providerId="LiveId" clId="{F52D668D-5D22-4542-BF0C-0BDD3ABEC453}" dt="2024-10-15T09:32:52.710" v="618" actId="26606"/>
          <ac:spMkLst>
            <pc:docMk/>
            <pc:sldMk cId="3617443931" sldId="257"/>
            <ac:spMk id="11" creationId="{E81BF4F6-F2CF-4984-9D14-D6966D92F99F}"/>
          </ac:spMkLst>
        </pc:spChg>
        <pc:picChg chg="add">
          <ac:chgData name="Noor Deek" userId="875e29461b0f3f1c" providerId="LiveId" clId="{F52D668D-5D22-4542-BF0C-0BDD3ABEC453}" dt="2024-10-15T09:32:52.710" v="618" actId="26606"/>
          <ac:picMkLst>
            <pc:docMk/>
            <pc:sldMk cId="3617443931" sldId="257"/>
            <ac:picMk id="5" creationId="{B2080DDB-C810-25CD-47F4-9AB5AAF23F98}"/>
          </ac:picMkLst>
        </pc:picChg>
      </pc:sldChg>
      <pc:sldChg chg="addSp modSp new mod setBg">
        <pc:chgData name="Noor Deek" userId="875e29461b0f3f1c" providerId="LiveId" clId="{F52D668D-5D22-4542-BF0C-0BDD3ABEC453}" dt="2024-10-15T09:32:56.651" v="619" actId="26606"/>
        <pc:sldMkLst>
          <pc:docMk/>
          <pc:sldMk cId="2580669564" sldId="258"/>
        </pc:sldMkLst>
        <pc:spChg chg="mod">
          <ac:chgData name="Noor Deek" userId="875e29461b0f3f1c" providerId="LiveId" clId="{F52D668D-5D22-4542-BF0C-0BDD3ABEC453}" dt="2024-10-15T09:32:56.651" v="619" actId="26606"/>
          <ac:spMkLst>
            <pc:docMk/>
            <pc:sldMk cId="2580669564" sldId="258"/>
            <ac:spMk id="2" creationId="{7F1B23C8-13B4-825D-8BF5-C053665A336E}"/>
          </ac:spMkLst>
        </pc:spChg>
        <pc:spChg chg="mod">
          <ac:chgData name="Noor Deek" userId="875e29461b0f3f1c" providerId="LiveId" clId="{F52D668D-5D22-4542-BF0C-0BDD3ABEC453}" dt="2024-10-15T09:32:56.651" v="619" actId="26606"/>
          <ac:spMkLst>
            <pc:docMk/>
            <pc:sldMk cId="2580669564" sldId="258"/>
            <ac:spMk id="3" creationId="{61C9262D-6568-9B04-F538-1A5CF5415BF6}"/>
          </ac:spMkLst>
        </pc:spChg>
        <pc:spChg chg="add">
          <ac:chgData name="Noor Deek" userId="875e29461b0f3f1c" providerId="LiveId" clId="{F52D668D-5D22-4542-BF0C-0BDD3ABEC453}" dt="2024-10-15T09:32:56.651" v="619" actId="26606"/>
          <ac:spMkLst>
            <pc:docMk/>
            <pc:sldMk cId="2580669564" sldId="258"/>
            <ac:spMk id="9" creationId="{9F7D5CDA-D291-4307-BF55-1381FED29634}"/>
          </ac:spMkLst>
        </pc:spChg>
        <pc:picChg chg="add">
          <ac:chgData name="Noor Deek" userId="875e29461b0f3f1c" providerId="LiveId" clId="{F52D668D-5D22-4542-BF0C-0BDD3ABEC453}" dt="2024-10-15T09:32:56.651" v="619" actId="26606"/>
          <ac:picMkLst>
            <pc:docMk/>
            <pc:sldMk cId="2580669564" sldId="258"/>
            <ac:picMk id="5" creationId="{74865B29-246D-4F3A-A071-0EF50BFEFA23}"/>
          </ac:picMkLst>
        </pc:picChg>
      </pc:sldChg>
      <pc:sldChg chg="addSp delSp modSp new mod setBg">
        <pc:chgData name="Noor Deek" userId="875e29461b0f3f1c" providerId="LiveId" clId="{F52D668D-5D22-4542-BF0C-0BDD3ABEC453}" dt="2024-10-15T09:22:02.520" v="481" actId="26606"/>
        <pc:sldMkLst>
          <pc:docMk/>
          <pc:sldMk cId="1040729995" sldId="259"/>
        </pc:sldMkLst>
        <pc:spChg chg="mo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2" creationId="{D1BAA34A-0085-B25B-DE88-CCC4C11011C7}"/>
          </ac:spMkLst>
        </pc:spChg>
        <pc:spChg chg="del">
          <ac:chgData name="Noor Deek" userId="875e29461b0f3f1c" providerId="LiveId" clId="{F52D668D-5D22-4542-BF0C-0BDD3ABEC453}" dt="2024-10-15T09:20:38.080" v="467" actId="22"/>
          <ac:spMkLst>
            <pc:docMk/>
            <pc:sldMk cId="1040729995" sldId="259"/>
            <ac:spMk id="3" creationId="{3D4C3245-F3C1-F624-0B58-BCBA812E9F64}"/>
          </ac:spMkLst>
        </pc:spChg>
        <pc:spChg chg="add mod or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7" creationId="{320B6C37-B385-44D9-C470-7FB1D2BBF4BB}"/>
          </ac:spMkLst>
        </pc:spChg>
        <pc:spChg chg="ad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14" creationId="{D7A453D2-15D8-4403-815F-291FA16340D9}"/>
          </ac:spMkLst>
        </pc:spChg>
        <pc:spChg chg="ad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16" creationId="{8161EA6B-09CA-445B-AB0D-8DF76FA92DEF}"/>
          </ac:spMkLst>
        </pc:spChg>
        <pc:spChg chg="ad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26" creationId="{B8114C98-A349-4111-A123-E8EAB86ABE30}"/>
          </ac:spMkLst>
        </pc:spChg>
        <pc:spChg chg="ad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34" creationId="{E2D3D3F2-ABBB-4453-B1C5-1BEBF7E4DD56}"/>
          </ac:spMkLst>
        </pc:spChg>
        <pc:spChg chg="add">
          <ac:chgData name="Noor Deek" userId="875e29461b0f3f1c" providerId="LiveId" clId="{F52D668D-5D22-4542-BF0C-0BDD3ABEC453}" dt="2024-10-15T09:22:02.520" v="481" actId="26606"/>
          <ac:spMkLst>
            <pc:docMk/>
            <pc:sldMk cId="1040729995" sldId="259"/>
            <ac:spMk id="48" creationId="{773AEA78-C03B-40B7-9D11-DC022119D577}"/>
          </ac:spMkLst>
        </pc:spChg>
        <pc:grpChg chg="add">
          <ac:chgData name="Noor Deek" userId="875e29461b0f3f1c" providerId="LiveId" clId="{F52D668D-5D22-4542-BF0C-0BDD3ABEC453}" dt="2024-10-15T09:22:02.520" v="481" actId="26606"/>
          <ac:grpSpMkLst>
            <pc:docMk/>
            <pc:sldMk cId="1040729995" sldId="259"/>
            <ac:grpSpMk id="18" creationId="{913B067F-3154-4968-A886-DF93A787EC44}"/>
          </ac:grpSpMkLst>
        </pc:grpChg>
        <pc:grpChg chg="add">
          <ac:chgData name="Noor Deek" userId="875e29461b0f3f1c" providerId="LiveId" clId="{F52D668D-5D22-4542-BF0C-0BDD3ABEC453}" dt="2024-10-15T09:22:02.520" v="481" actId="26606"/>
          <ac:grpSpMkLst>
            <pc:docMk/>
            <pc:sldMk cId="1040729995" sldId="259"/>
            <ac:grpSpMk id="28" creationId="{670FB431-AE18-414D-92F4-1D12D1991152}"/>
          </ac:grpSpMkLst>
        </pc:grpChg>
        <pc:grpChg chg="add">
          <ac:chgData name="Noor Deek" userId="875e29461b0f3f1c" providerId="LiveId" clId="{F52D668D-5D22-4542-BF0C-0BDD3ABEC453}" dt="2024-10-15T09:22:02.520" v="481" actId="26606"/>
          <ac:grpSpMkLst>
            <pc:docMk/>
            <pc:sldMk cId="1040729995" sldId="259"/>
            <ac:grpSpMk id="36" creationId="{8214E4A5-A0D2-42C4-8D14-D2A7E495F041}"/>
          </ac:grpSpMkLst>
        </pc:grpChg>
        <pc:grpChg chg="add">
          <ac:chgData name="Noor Deek" userId="875e29461b0f3f1c" providerId="LiveId" clId="{F52D668D-5D22-4542-BF0C-0BDD3ABEC453}" dt="2024-10-15T09:22:02.520" v="481" actId="26606"/>
          <ac:grpSpMkLst>
            <pc:docMk/>
            <pc:sldMk cId="1040729995" sldId="259"/>
            <ac:grpSpMk id="42" creationId="{1F4E1649-4D1F-4A91-AF97-A254BFDD524D}"/>
          </ac:grpSpMkLst>
        </pc:grpChg>
        <pc:picChg chg="add del mod ord">
          <ac:chgData name="Noor Deek" userId="875e29461b0f3f1c" providerId="LiveId" clId="{F52D668D-5D22-4542-BF0C-0BDD3ABEC453}" dt="2024-10-15T09:21:17.761" v="474" actId="21"/>
          <ac:picMkLst>
            <pc:docMk/>
            <pc:sldMk cId="1040729995" sldId="259"/>
            <ac:picMk id="5" creationId="{D87A5498-2714-4804-3695-B4509FA7E06B}"/>
          </ac:picMkLst>
        </pc:picChg>
        <pc:picChg chg="add mod">
          <ac:chgData name="Noor Deek" userId="875e29461b0f3f1c" providerId="LiveId" clId="{F52D668D-5D22-4542-BF0C-0BDD3ABEC453}" dt="2024-10-15T09:22:02.520" v="481" actId="26606"/>
          <ac:picMkLst>
            <pc:docMk/>
            <pc:sldMk cId="1040729995" sldId="259"/>
            <ac:picMk id="9" creationId="{83554910-F278-7F19-9E3A-F429AA573CD3}"/>
          </ac:picMkLst>
        </pc:picChg>
      </pc:sldChg>
      <pc:sldChg chg="addSp modSp new mod setBg setClrOvrMap">
        <pc:chgData name="Noor Deek" userId="875e29461b0f3f1c" providerId="LiveId" clId="{F52D668D-5D22-4542-BF0C-0BDD3ABEC453}" dt="2024-10-15T09:33:04.448" v="620" actId="26606"/>
        <pc:sldMkLst>
          <pc:docMk/>
          <pc:sldMk cId="1269402591" sldId="260"/>
        </pc:sldMkLst>
        <pc:spChg chg="mod">
          <ac:chgData name="Noor Deek" userId="875e29461b0f3f1c" providerId="LiveId" clId="{F52D668D-5D22-4542-BF0C-0BDD3ABEC453}" dt="2024-10-15T09:33:04.448" v="620" actId="26606"/>
          <ac:spMkLst>
            <pc:docMk/>
            <pc:sldMk cId="1269402591" sldId="260"/>
            <ac:spMk id="2" creationId="{614F759B-7179-C577-3964-9781C4A7DC95}"/>
          </ac:spMkLst>
        </pc:spChg>
        <pc:spChg chg="mod">
          <ac:chgData name="Noor Deek" userId="875e29461b0f3f1c" providerId="LiveId" clId="{F52D668D-5D22-4542-BF0C-0BDD3ABEC453}" dt="2024-10-15T09:33:04.448" v="620" actId="26606"/>
          <ac:spMkLst>
            <pc:docMk/>
            <pc:sldMk cId="1269402591" sldId="260"/>
            <ac:spMk id="3" creationId="{F90B69FF-AD36-0CA0-1474-1F360DDD2602}"/>
          </ac:spMkLst>
        </pc:spChg>
        <pc:spChg chg="add">
          <ac:chgData name="Noor Deek" userId="875e29461b0f3f1c" providerId="LiveId" clId="{F52D668D-5D22-4542-BF0C-0BDD3ABEC453}" dt="2024-10-15T09:33:04.448" v="620" actId="26606"/>
          <ac:spMkLst>
            <pc:docMk/>
            <pc:sldMk cId="1269402591" sldId="260"/>
            <ac:spMk id="8" creationId="{B95B9BA8-1D69-4796-85F5-B6D0BD52354B}"/>
          </ac:spMkLst>
        </pc:spChg>
        <pc:grpChg chg="add">
          <ac:chgData name="Noor Deek" userId="875e29461b0f3f1c" providerId="LiveId" clId="{F52D668D-5D22-4542-BF0C-0BDD3ABEC453}" dt="2024-10-15T09:33:04.448" v="620" actId="26606"/>
          <ac:grpSpMkLst>
            <pc:docMk/>
            <pc:sldMk cId="1269402591" sldId="260"/>
            <ac:grpSpMk id="10" creationId="{4728F330-19FB-4D39-BD0F-53032ABFEB7F}"/>
          </ac:grpSpMkLst>
        </pc:grpChg>
      </pc:sldChg>
      <pc:sldChg chg="addSp delSp modSp new mod setBg setClrOvrMap">
        <pc:chgData name="Noor Deek" userId="875e29461b0f3f1c" providerId="LiveId" clId="{F52D668D-5D22-4542-BF0C-0BDD3ABEC453}" dt="2024-10-15T09:34:12.489" v="672" actId="26606"/>
        <pc:sldMkLst>
          <pc:docMk/>
          <pc:sldMk cId="2517684520" sldId="261"/>
        </pc:sldMkLst>
        <pc:spChg chg="mod">
          <ac:chgData name="Noor Deek" userId="875e29461b0f3f1c" providerId="LiveId" clId="{F52D668D-5D22-4542-BF0C-0BDD3ABEC453}" dt="2024-10-15T09:34:12.474" v="671" actId="26606"/>
          <ac:spMkLst>
            <pc:docMk/>
            <pc:sldMk cId="2517684520" sldId="261"/>
            <ac:spMk id="2" creationId="{7DE571E4-0A2C-A4F4-5E4D-8DCF2F57E976}"/>
          </ac:spMkLst>
        </pc:spChg>
        <pc:spChg chg="mod">
          <ac:chgData name="Noor Deek" userId="875e29461b0f3f1c" providerId="LiveId" clId="{F52D668D-5D22-4542-BF0C-0BDD3ABEC453}" dt="2024-10-15T09:34:12.489" v="672" actId="26606"/>
          <ac:spMkLst>
            <pc:docMk/>
            <pc:sldMk cId="2517684520" sldId="261"/>
            <ac:spMk id="3" creationId="{89DABA70-1B4E-3B0A-7741-9748B245182D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8" creationId="{5A0118C5-4F8D-4CF4-BADD-53FEACC6C42A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10" creationId="{F98F79A4-A6C7-4101-B1E9-27E05CB7CFA0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12" creationId="{31CE7A08-2184-4B99-ABC0-B40CD1D3F281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14" creationId="{79AFCB35-9C04-4524-A0B1-57FF6865D013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16" creationId="{D11AD2AD-0BA0-4DD3-8EEA-84686A0E718C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18" creationId="{9E5C5460-229E-46C8-A712-CC317985420F}"/>
          </ac:spMkLst>
        </pc:spChg>
        <pc:spChg chg="add del">
          <ac:chgData name="Noor Deek" userId="875e29461b0f3f1c" providerId="LiveId" clId="{F52D668D-5D22-4542-BF0C-0BDD3ABEC453}" dt="2024-10-15T09:33:11.431" v="622" actId="26606"/>
          <ac:spMkLst>
            <pc:docMk/>
            <pc:sldMk cId="2517684520" sldId="261"/>
            <ac:spMk id="20" creationId="{2552FC29-9118-466F-940E-80C84EFDF07B}"/>
          </ac:spMkLst>
        </pc:spChg>
        <pc:spChg chg="add del">
          <ac:chgData name="Noor Deek" userId="875e29461b0f3f1c" providerId="LiveId" clId="{F52D668D-5D22-4542-BF0C-0BDD3ABEC453}" dt="2024-10-15T09:34:12.489" v="672" actId="26606"/>
          <ac:spMkLst>
            <pc:docMk/>
            <pc:sldMk cId="2517684520" sldId="261"/>
            <ac:spMk id="29" creationId="{B95B9BA8-1D69-4796-85F5-B6D0BD52354B}"/>
          </ac:spMkLst>
        </pc:spChg>
        <pc:spChg chg="add">
          <ac:chgData name="Noor Deek" userId="875e29461b0f3f1c" providerId="LiveId" clId="{F52D668D-5D22-4542-BF0C-0BDD3ABEC453}" dt="2024-10-15T09:34:12.489" v="672" actId="26606"/>
          <ac:spMkLst>
            <pc:docMk/>
            <pc:sldMk cId="2517684520" sldId="261"/>
            <ac:spMk id="36" creationId="{B95B9BA8-1D69-4796-85F5-B6D0BD52354B}"/>
          </ac:spMkLst>
        </pc:spChg>
        <pc:grpChg chg="add del">
          <ac:chgData name="Noor Deek" userId="875e29461b0f3f1c" providerId="LiveId" clId="{F52D668D-5D22-4542-BF0C-0BDD3ABEC453}" dt="2024-10-15T09:33:11.431" v="622" actId="26606"/>
          <ac:grpSpMkLst>
            <pc:docMk/>
            <pc:sldMk cId="2517684520" sldId="261"/>
            <ac:grpSpMk id="22" creationId="{0C156BF8-7FF7-440F-BE2B-417DFFE8BFA5}"/>
          </ac:grpSpMkLst>
        </pc:grpChg>
        <pc:grpChg chg="add del">
          <ac:chgData name="Noor Deek" userId="875e29461b0f3f1c" providerId="LiveId" clId="{F52D668D-5D22-4542-BF0C-0BDD3ABEC453}" dt="2024-10-15T09:34:12.489" v="672" actId="26606"/>
          <ac:grpSpMkLst>
            <pc:docMk/>
            <pc:sldMk cId="2517684520" sldId="261"/>
            <ac:grpSpMk id="30" creationId="{4728F330-19FB-4D39-BD0F-53032ABFEB7F}"/>
          </ac:grpSpMkLst>
        </pc:grpChg>
        <pc:grpChg chg="add">
          <ac:chgData name="Noor Deek" userId="875e29461b0f3f1c" providerId="LiveId" clId="{F52D668D-5D22-4542-BF0C-0BDD3ABEC453}" dt="2024-10-15T09:34:12.489" v="672" actId="26606"/>
          <ac:grpSpMkLst>
            <pc:docMk/>
            <pc:sldMk cId="2517684520" sldId="261"/>
            <ac:grpSpMk id="38" creationId="{4728F330-19FB-4D39-BD0F-53032ABFEB7F}"/>
          </ac:grpSpMkLst>
        </pc:grpChg>
        <pc:picChg chg="add del">
          <ac:chgData name="Noor Deek" userId="875e29461b0f3f1c" providerId="LiveId" clId="{F52D668D-5D22-4542-BF0C-0BDD3ABEC453}" dt="2024-10-15T09:34:12.474" v="671" actId="26606"/>
          <ac:picMkLst>
            <pc:docMk/>
            <pc:sldMk cId="2517684520" sldId="261"/>
            <ac:picMk id="33" creationId="{EB534A7D-88DA-13BC-AFF6-0223B71EB040}"/>
          </ac:picMkLst>
        </pc:picChg>
        <pc:cxnChg chg="add del">
          <ac:chgData name="Noor Deek" userId="875e29461b0f3f1c" providerId="LiveId" clId="{F52D668D-5D22-4542-BF0C-0BDD3ABEC453}" dt="2024-10-15T09:34:12.474" v="671" actId="26606"/>
          <ac:cxnSpMkLst>
            <pc:docMk/>
            <pc:sldMk cId="2517684520" sldId="261"/>
            <ac:cxnSpMk id="37" creationId="{1503BFE4-729B-D9D0-C17B-501E6AF1127A}"/>
          </ac:cxnSpMkLst>
        </pc:cxnChg>
      </pc:sldChg>
      <pc:sldChg chg="addSp delSp modSp new mod setBg">
        <pc:chgData name="Noor Deek" userId="875e29461b0f3f1c" providerId="LiveId" clId="{F52D668D-5D22-4542-BF0C-0BDD3ABEC453}" dt="2024-10-15T09:34:36.702" v="681" actId="26606"/>
        <pc:sldMkLst>
          <pc:docMk/>
          <pc:sldMk cId="91325786" sldId="262"/>
        </pc:sldMkLst>
        <pc:spChg chg="mo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2" creationId="{9DC18F7F-D639-7B2D-4A1E-A5F9EF2FF216}"/>
          </ac:spMkLst>
        </pc:spChg>
        <pc:spChg chg="add del mo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3" creationId="{2186DF38-7FF7-CE44-3525-DED0019BB8B7}"/>
          </ac:spMkLst>
        </pc:spChg>
        <pc:spChg chg="add del">
          <ac:chgData name="Noor Deek" userId="875e29461b0f3f1c" providerId="LiveId" clId="{F52D668D-5D22-4542-BF0C-0BDD3ABEC453}" dt="2024-10-15T09:28:45.165" v="531" actId="22"/>
          <ac:spMkLst>
            <pc:docMk/>
            <pc:sldMk cId="91325786" sldId="262"/>
            <ac:spMk id="5" creationId="{4919F1B3-4818-D2CF-9CEA-1020AB39EF1B}"/>
          </ac:spMkLst>
        </pc:spChg>
        <pc:spChg chg="add del">
          <ac:chgData name="Noor Deek" userId="875e29461b0f3f1c" providerId="LiveId" clId="{F52D668D-5D22-4542-BF0C-0BDD3ABEC453}" dt="2024-10-15T09:34:27.277" v="674" actId="26606"/>
          <ac:spMkLst>
            <pc:docMk/>
            <pc:sldMk cId="91325786" sldId="262"/>
            <ac:spMk id="9" creationId="{BACC6370-2D7E-4714-9D71-7542949D7D5D}"/>
          </ac:spMkLst>
        </pc:spChg>
        <pc:spChg chg="add del">
          <ac:chgData name="Noor Deek" userId="875e29461b0f3f1c" providerId="LiveId" clId="{F52D668D-5D22-4542-BF0C-0BDD3ABEC453}" dt="2024-10-15T09:34:27.277" v="674" actId="26606"/>
          <ac:spMkLst>
            <pc:docMk/>
            <pc:sldMk cId="91325786" sldId="262"/>
            <ac:spMk id="11" creationId="{F68B3F68-107C-434F-AA38-110D5EA91B85}"/>
          </ac:spMkLst>
        </pc:spChg>
        <pc:spChg chg="add del">
          <ac:chgData name="Noor Deek" userId="875e29461b0f3f1c" providerId="LiveId" clId="{F52D668D-5D22-4542-BF0C-0BDD3ABEC453}" dt="2024-10-15T09:34:27.277" v="674" actId="26606"/>
          <ac:spMkLst>
            <pc:docMk/>
            <pc:sldMk cId="91325786" sldId="262"/>
            <ac:spMk id="13" creationId="{AAD0DBB9-1A4B-4391-81D4-CB19F9AB918A}"/>
          </ac:spMkLst>
        </pc:spChg>
        <pc:spChg chg="add del">
          <ac:chgData name="Noor Deek" userId="875e29461b0f3f1c" providerId="LiveId" clId="{F52D668D-5D22-4542-BF0C-0BDD3ABEC453}" dt="2024-10-15T09:34:27.277" v="674" actId="26606"/>
          <ac:spMkLst>
            <pc:docMk/>
            <pc:sldMk cId="91325786" sldId="262"/>
            <ac:spMk id="15" creationId="{063BBA22-50EA-4C4D-BE05-F1CE4E63AA56}"/>
          </ac:spMkLst>
        </pc:spChg>
        <pc:spChg chg="add del">
          <ac:chgData name="Noor Deek" userId="875e29461b0f3f1c" providerId="LiveId" clId="{F52D668D-5D22-4542-BF0C-0BDD3ABEC453}" dt="2024-10-15T09:34:28.942" v="676" actId="26606"/>
          <ac:spMkLst>
            <pc:docMk/>
            <pc:sldMk cId="91325786" sldId="262"/>
            <ac:spMk id="17" creationId="{9F7D5CDA-D291-4307-BF55-1381FED29634}"/>
          </ac:spMkLst>
        </pc:spChg>
        <pc:spChg chg="add del">
          <ac:chgData name="Noor Deek" userId="875e29461b0f3f1c" providerId="LiveId" clId="{F52D668D-5D22-4542-BF0C-0BDD3ABEC453}" dt="2024-10-15T09:34:28.942" v="676" actId="26606"/>
          <ac:spMkLst>
            <pc:docMk/>
            <pc:sldMk cId="91325786" sldId="262"/>
            <ac:spMk id="19" creationId="{59B296B9-C5A5-4E4F-9B60-C907B5F1466C}"/>
          </ac:spMkLst>
        </pc:spChg>
        <pc:spChg chg="add del">
          <ac:chgData name="Noor Deek" userId="875e29461b0f3f1c" providerId="LiveId" clId="{F52D668D-5D22-4542-BF0C-0BDD3ABEC453}" dt="2024-10-15T09:34:28.942" v="676" actId="26606"/>
          <ac:spMkLst>
            <pc:docMk/>
            <pc:sldMk cId="91325786" sldId="262"/>
            <ac:spMk id="20" creationId="{D0300FD3-5AF1-6305-15FA-9078072672E2}"/>
          </ac:spMkLst>
        </pc:spChg>
        <pc:spChg chg="add del">
          <ac:chgData name="Noor Deek" userId="875e29461b0f3f1c" providerId="LiveId" clId="{F52D668D-5D22-4542-BF0C-0BDD3ABEC453}" dt="2024-10-15T09:34:28.942" v="676" actId="26606"/>
          <ac:spMkLst>
            <pc:docMk/>
            <pc:sldMk cId="91325786" sldId="262"/>
            <ac:spMk id="21" creationId="{2186DF38-7FF7-CE44-3525-DED0019BB8B7}"/>
          </ac:spMkLst>
        </pc:spChg>
        <pc:spChg chg="add del">
          <ac:chgData name="Noor Deek" userId="875e29461b0f3f1c" providerId="LiveId" clId="{F52D668D-5D22-4542-BF0C-0BDD3ABEC453}" dt="2024-10-15T09:34:30.529" v="678" actId="26606"/>
          <ac:spMkLst>
            <pc:docMk/>
            <pc:sldMk cId="91325786" sldId="262"/>
            <ac:spMk id="25" creationId="{2186DF38-7FF7-CE44-3525-DED0019BB8B7}"/>
          </ac:spMkLst>
        </pc:spChg>
        <pc:spChg chg="add del">
          <ac:chgData name="Noor Deek" userId="875e29461b0f3f1c" providerId="LiveId" clId="{F52D668D-5D22-4542-BF0C-0BDD3ABEC453}" dt="2024-10-15T09:34:36.681" v="680" actId="26606"/>
          <ac:spMkLst>
            <pc:docMk/>
            <pc:sldMk cId="91325786" sldId="262"/>
            <ac:spMk id="27" creationId="{BACC6370-2D7E-4714-9D71-7542949D7D5D}"/>
          </ac:spMkLst>
        </pc:spChg>
        <pc:spChg chg="add del">
          <ac:chgData name="Noor Deek" userId="875e29461b0f3f1c" providerId="LiveId" clId="{F52D668D-5D22-4542-BF0C-0BDD3ABEC453}" dt="2024-10-15T09:34:36.681" v="680" actId="26606"/>
          <ac:spMkLst>
            <pc:docMk/>
            <pc:sldMk cId="91325786" sldId="262"/>
            <ac:spMk id="28" creationId="{F68B3F68-107C-434F-AA38-110D5EA91B85}"/>
          </ac:spMkLst>
        </pc:spChg>
        <pc:spChg chg="add del">
          <ac:chgData name="Noor Deek" userId="875e29461b0f3f1c" providerId="LiveId" clId="{F52D668D-5D22-4542-BF0C-0BDD3ABEC453}" dt="2024-10-15T09:34:36.681" v="680" actId="26606"/>
          <ac:spMkLst>
            <pc:docMk/>
            <pc:sldMk cId="91325786" sldId="262"/>
            <ac:spMk id="29" creationId="{AAD0DBB9-1A4B-4391-81D4-CB19F9AB918A}"/>
          </ac:spMkLst>
        </pc:spChg>
        <pc:spChg chg="add del">
          <ac:chgData name="Noor Deek" userId="875e29461b0f3f1c" providerId="LiveId" clId="{F52D668D-5D22-4542-BF0C-0BDD3ABEC453}" dt="2024-10-15T09:34:36.681" v="680" actId="26606"/>
          <ac:spMkLst>
            <pc:docMk/>
            <pc:sldMk cId="91325786" sldId="262"/>
            <ac:spMk id="30" creationId="{063BBA22-50EA-4C4D-BE05-F1CE4E63AA56}"/>
          </ac:spMkLst>
        </pc:spChg>
        <pc:spChg chg="ad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33" creationId="{BACC6370-2D7E-4714-9D71-7542949D7D5D}"/>
          </ac:spMkLst>
        </pc:spChg>
        <pc:spChg chg="ad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34" creationId="{F68B3F68-107C-434F-AA38-110D5EA91B85}"/>
          </ac:spMkLst>
        </pc:spChg>
        <pc:spChg chg="ad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35" creationId="{AAD0DBB9-1A4B-4391-81D4-CB19F9AB918A}"/>
          </ac:spMkLst>
        </pc:spChg>
        <pc:spChg chg="add">
          <ac:chgData name="Noor Deek" userId="875e29461b0f3f1c" providerId="LiveId" clId="{F52D668D-5D22-4542-BF0C-0BDD3ABEC453}" dt="2024-10-15T09:34:36.702" v="681" actId="26606"/>
          <ac:spMkLst>
            <pc:docMk/>
            <pc:sldMk cId="91325786" sldId="262"/>
            <ac:spMk id="36" creationId="{063BBA22-50EA-4C4D-BE05-F1CE4E63AA56}"/>
          </ac:spMkLst>
        </pc:spChg>
        <pc:graphicFrameChg chg="add del">
          <ac:chgData name="Noor Deek" userId="875e29461b0f3f1c" providerId="LiveId" clId="{F52D668D-5D22-4542-BF0C-0BDD3ABEC453}" dt="2024-10-15T09:34:27.277" v="674" actId="26606"/>
          <ac:graphicFrameMkLst>
            <pc:docMk/>
            <pc:sldMk cId="91325786" sldId="262"/>
            <ac:graphicFrameMk id="6" creationId="{17820BFB-F8CB-97A0-6D81-822D713D7106}"/>
          </ac:graphicFrameMkLst>
        </pc:graphicFrameChg>
        <pc:graphicFrameChg chg="add del">
          <ac:chgData name="Noor Deek" userId="875e29461b0f3f1c" providerId="LiveId" clId="{F52D668D-5D22-4542-BF0C-0BDD3ABEC453}" dt="2024-10-15T09:34:36.681" v="680" actId="26606"/>
          <ac:graphicFrameMkLst>
            <pc:docMk/>
            <pc:sldMk cId="91325786" sldId="262"/>
            <ac:graphicFrameMk id="31" creationId="{F8382C1E-5E12-08D9-2759-053D03D81ADF}"/>
          </ac:graphicFrameMkLst>
        </pc:graphicFrameChg>
        <pc:graphicFrameChg chg="add">
          <ac:chgData name="Noor Deek" userId="875e29461b0f3f1c" providerId="LiveId" clId="{F52D668D-5D22-4542-BF0C-0BDD3ABEC453}" dt="2024-10-15T09:34:36.702" v="681" actId="26606"/>
          <ac:graphicFrameMkLst>
            <pc:docMk/>
            <pc:sldMk cId="91325786" sldId="262"/>
            <ac:graphicFrameMk id="37" creationId="{17820BFB-F8CB-97A0-6D81-822D713D7106}"/>
          </ac:graphicFrameMkLst>
        </pc:graphicFrameChg>
        <pc:picChg chg="add del">
          <ac:chgData name="Noor Deek" userId="875e29461b0f3f1c" providerId="LiveId" clId="{F52D668D-5D22-4542-BF0C-0BDD3ABEC453}" dt="2024-10-15T09:34:28.942" v="676" actId="26606"/>
          <ac:picMkLst>
            <pc:docMk/>
            <pc:sldMk cId="91325786" sldId="262"/>
            <ac:picMk id="18" creationId="{1ABB681A-9F94-6284-2896-FEAF500EA08C}"/>
          </ac:picMkLst>
        </pc:picChg>
        <pc:picChg chg="add del">
          <ac:chgData name="Noor Deek" userId="875e29461b0f3f1c" providerId="LiveId" clId="{F52D668D-5D22-4542-BF0C-0BDD3ABEC453}" dt="2024-10-15T09:34:30.529" v="678" actId="26606"/>
          <ac:picMkLst>
            <pc:docMk/>
            <pc:sldMk cId="91325786" sldId="262"/>
            <ac:picMk id="23" creationId="{344DDE50-9068-5E9A-8A2D-E30D8C91C108}"/>
          </ac:picMkLst>
        </pc:picChg>
        <pc:cxnChg chg="add del">
          <ac:chgData name="Noor Deek" userId="875e29461b0f3f1c" providerId="LiveId" clId="{F52D668D-5D22-4542-BF0C-0BDD3ABEC453}" dt="2024-10-15T09:34:30.529" v="678" actId="26606"/>
          <ac:cxnSpMkLst>
            <pc:docMk/>
            <pc:sldMk cId="91325786" sldId="262"/>
            <ac:cxnSpMk id="24" creationId="{1503BFE4-729B-D9D0-C17B-501E6AF1127A}"/>
          </ac:cxnSpMkLst>
        </pc:cxnChg>
      </pc:sldChg>
      <pc:sldChg chg="new">
        <pc:chgData name="Noor Deek" userId="875e29461b0f3f1c" providerId="LiveId" clId="{F52D668D-5D22-4542-BF0C-0BDD3ABEC453}" dt="2024-10-15T09:23:23.995" v="513" actId="680"/>
        <pc:sldMkLst>
          <pc:docMk/>
          <pc:sldMk cId="2276327286" sldId="26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B47C0-9ECC-44E2-B1E8-F843482210A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D10AFD-288D-41FB-B83B-E77E7A6EE3AD}">
      <dgm:prSet/>
      <dgm:spPr/>
      <dgm:t>
        <a:bodyPr/>
        <a:lstStyle/>
        <a:p>
          <a:r>
            <a:rPr lang="en-US"/>
            <a:t>Model Refinement: further refined by exploring different feature sets</a:t>
          </a:r>
        </a:p>
      </dgm:t>
    </dgm:pt>
    <dgm:pt modelId="{C2F92A64-0801-409D-A74B-A8D6018437FB}" type="parTrans" cxnId="{D68A6B2C-E22E-46AD-AEA5-F13A094E9205}">
      <dgm:prSet/>
      <dgm:spPr/>
      <dgm:t>
        <a:bodyPr/>
        <a:lstStyle/>
        <a:p>
          <a:endParaRPr lang="en-US"/>
        </a:p>
      </dgm:t>
    </dgm:pt>
    <dgm:pt modelId="{0D874FC3-D2E0-492A-918E-AB37417871B2}" type="sibTrans" cxnId="{D68A6B2C-E22E-46AD-AEA5-F13A094E9205}">
      <dgm:prSet/>
      <dgm:spPr/>
      <dgm:t>
        <a:bodyPr/>
        <a:lstStyle/>
        <a:p>
          <a:endParaRPr lang="en-US"/>
        </a:p>
      </dgm:t>
    </dgm:pt>
    <dgm:pt modelId="{1132F9C8-25FD-45A1-AD85-096248336FE9}">
      <dgm:prSet/>
      <dgm:spPr/>
      <dgm:t>
        <a:bodyPr/>
        <a:lstStyle/>
        <a:p>
          <a:r>
            <a:rPr lang="en-US"/>
            <a:t>Expanded Clustering: The K-means clustering could be expanded by including additional financial or non-financial variables (e.g., industry sector, geographical location) to capture a broader range of company characteristics.</a:t>
          </a:r>
        </a:p>
      </dgm:t>
    </dgm:pt>
    <dgm:pt modelId="{F473D3DF-A99C-48B2-85C9-C78E145C8B33}" type="parTrans" cxnId="{F7ECCE22-FC3A-47B7-9E47-255C68E6FBF8}">
      <dgm:prSet/>
      <dgm:spPr/>
      <dgm:t>
        <a:bodyPr/>
        <a:lstStyle/>
        <a:p>
          <a:endParaRPr lang="en-US"/>
        </a:p>
      </dgm:t>
    </dgm:pt>
    <dgm:pt modelId="{E65A1D53-C9D9-46B7-A038-945DBD54B2DD}" type="sibTrans" cxnId="{F7ECCE22-FC3A-47B7-9E47-255C68E6FBF8}">
      <dgm:prSet/>
      <dgm:spPr/>
      <dgm:t>
        <a:bodyPr/>
        <a:lstStyle/>
        <a:p>
          <a:endParaRPr lang="en-US"/>
        </a:p>
      </dgm:t>
    </dgm:pt>
    <dgm:pt modelId="{9E32B04F-3F79-49AF-A65E-1580A8DF094D}">
      <dgm:prSet/>
      <dgm:spPr/>
      <dgm:t>
        <a:bodyPr/>
        <a:lstStyle/>
        <a:p>
          <a:r>
            <a:rPr lang="en-US"/>
            <a:t>Predictive Analysis: The current analysis focused on historical data. Future projects could use these models to predict future market value or financial trends, applying time-series forecasting techniques (provided a more accurate in-depth dataset). </a:t>
          </a:r>
        </a:p>
      </dgm:t>
    </dgm:pt>
    <dgm:pt modelId="{761ED327-3BC7-4140-A4FF-31769072FFCE}" type="parTrans" cxnId="{381B6F77-DAD1-4F4E-BE76-9CEDC0CCAD60}">
      <dgm:prSet/>
      <dgm:spPr/>
      <dgm:t>
        <a:bodyPr/>
        <a:lstStyle/>
        <a:p>
          <a:endParaRPr lang="en-US"/>
        </a:p>
      </dgm:t>
    </dgm:pt>
    <dgm:pt modelId="{36DF995A-F251-48FD-8CAE-050313A47607}" type="sibTrans" cxnId="{381B6F77-DAD1-4F4E-BE76-9CEDC0CCAD60}">
      <dgm:prSet/>
      <dgm:spPr/>
      <dgm:t>
        <a:bodyPr/>
        <a:lstStyle/>
        <a:p>
          <a:endParaRPr lang="en-US"/>
        </a:p>
      </dgm:t>
    </dgm:pt>
    <dgm:pt modelId="{37F5059C-04D3-45C1-95DA-49D72C316ABC}" type="pres">
      <dgm:prSet presAssocID="{88DB47C0-9ECC-44E2-B1E8-F843482210A6}" presName="root" presStyleCnt="0">
        <dgm:presLayoutVars>
          <dgm:dir/>
          <dgm:resizeHandles val="exact"/>
        </dgm:presLayoutVars>
      </dgm:prSet>
      <dgm:spPr/>
    </dgm:pt>
    <dgm:pt modelId="{0F6B3CAB-F743-405D-98A4-ED0283380E00}" type="pres">
      <dgm:prSet presAssocID="{B1D10AFD-288D-41FB-B83B-E77E7A6EE3AD}" presName="compNode" presStyleCnt="0"/>
      <dgm:spPr/>
    </dgm:pt>
    <dgm:pt modelId="{9693A9B7-C975-4D6E-8A39-0B5971C6F88F}" type="pres">
      <dgm:prSet presAssocID="{B1D10AFD-288D-41FB-B83B-E77E7A6EE3A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172260A-0BAD-4D4E-BF7A-DF9FC3AB7ED4}" type="pres">
      <dgm:prSet presAssocID="{B1D10AFD-288D-41FB-B83B-E77E7A6EE3AD}" presName="spaceRect" presStyleCnt="0"/>
      <dgm:spPr/>
    </dgm:pt>
    <dgm:pt modelId="{654425BE-AA3F-4CD3-988F-169ECBC49329}" type="pres">
      <dgm:prSet presAssocID="{B1D10AFD-288D-41FB-B83B-E77E7A6EE3AD}" presName="textRect" presStyleLbl="revTx" presStyleIdx="0" presStyleCnt="3">
        <dgm:presLayoutVars>
          <dgm:chMax val="1"/>
          <dgm:chPref val="1"/>
        </dgm:presLayoutVars>
      </dgm:prSet>
      <dgm:spPr/>
    </dgm:pt>
    <dgm:pt modelId="{22FCD488-E6A3-4334-8C5A-3BED6928E105}" type="pres">
      <dgm:prSet presAssocID="{0D874FC3-D2E0-492A-918E-AB37417871B2}" presName="sibTrans" presStyleCnt="0"/>
      <dgm:spPr/>
    </dgm:pt>
    <dgm:pt modelId="{9AC03816-99E0-4282-B489-2273B5D4A0F2}" type="pres">
      <dgm:prSet presAssocID="{1132F9C8-25FD-45A1-AD85-096248336FE9}" presName="compNode" presStyleCnt="0"/>
      <dgm:spPr/>
    </dgm:pt>
    <dgm:pt modelId="{FB9C9D44-CF9D-44ED-9D6B-E36E03F216B8}" type="pres">
      <dgm:prSet presAssocID="{1132F9C8-25FD-45A1-AD85-096248336F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D2E84AA-BA11-41DC-973F-37E0D1CA47C5}" type="pres">
      <dgm:prSet presAssocID="{1132F9C8-25FD-45A1-AD85-096248336FE9}" presName="spaceRect" presStyleCnt="0"/>
      <dgm:spPr/>
    </dgm:pt>
    <dgm:pt modelId="{F20C8E83-3DEC-4042-98B9-1A1E21F9EDD3}" type="pres">
      <dgm:prSet presAssocID="{1132F9C8-25FD-45A1-AD85-096248336FE9}" presName="textRect" presStyleLbl="revTx" presStyleIdx="1" presStyleCnt="3">
        <dgm:presLayoutVars>
          <dgm:chMax val="1"/>
          <dgm:chPref val="1"/>
        </dgm:presLayoutVars>
      </dgm:prSet>
      <dgm:spPr/>
    </dgm:pt>
    <dgm:pt modelId="{9DE23FE7-AD5B-4F58-B44C-F5B2F2A8F3CB}" type="pres">
      <dgm:prSet presAssocID="{E65A1D53-C9D9-46B7-A038-945DBD54B2DD}" presName="sibTrans" presStyleCnt="0"/>
      <dgm:spPr/>
    </dgm:pt>
    <dgm:pt modelId="{EBC17663-1CEF-4CA3-A96D-F66A5CC3A61F}" type="pres">
      <dgm:prSet presAssocID="{9E32B04F-3F79-49AF-A65E-1580A8DF094D}" presName="compNode" presStyleCnt="0"/>
      <dgm:spPr/>
    </dgm:pt>
    <dgm:pt modelId="{AFFC26E9-982E-4009-BDBA-55EC0907101A}" type="pres">
      <dgm:prSet presAssocID="{9E32B04F-3F79-49AF-A65E-1580A8DF09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D2C4566-30BA-4074-BE27-C01E15D8AB9C}" type="pres">
      <dgm:prSet presAssocID="{9E32B04F-3F79-49AF-A65E-1580A8DF094D}" presName="spaceRect" presStyleCnt="0"/>
      <dgm:spPr/>
    </dgm:pt>
    <dgm:pt modelId="{D19126D1-665B-47EF-A570-64E23CD5F11C}" type="pres">
      <dgm:prSet presAssocID="{9E32B04F-3F79-49AF-A65E-1580A8DF094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ECCE22-FC3A-47B7-9E47-255C68E6FBF8}" srcId="{88DB47C0-9ECC-44E2-B1E8-F843482210A6}" destId="{1132F9C8-25FD-45A1-AD85-096248336FE9}" srcOrd="1" destOrd="0" parTransId="{F473D3DF-A99C-48B2-85C9-C78E145C8B33}" sibTransId="{E65A1D53-C9D9-46B7-A038-945DBD54B2DD}"/>
    <dgm:cxn modelId="{D68A6B2C-E22E-46AD-AEA5-F13A094E9205}" srcId="{88DB47C0-9ECC-44E2-B1E8-F843482210A6}" destId="{B1D10AFD-288D-41FB-B83B-E77E7A6EE3AD}" srcOrd="0" destOrd="0" parTransId="{C2F92A64-0801-409D-A74B-A8D6018437FB}" sibTransId="{0D874FC3-D2E0-492A-918E-AB37417871B2}"/>
    <dgm:cxn modelId="{929A243A-EC9E-41EB-A67B-A7CAA2F996FB}" type="presOf" srcId="{1132F9C8-25FD-45A1-AD85-096248336FE9}" destId="{F20C8E83-3DEC-4042-98B9-1A1E21F9EDD3}" srcOrd="0" destOrd="0" presId="urn:microsoft.com/office/officeart/2018/2/layout/IconLabelList"/>
    <dgm:cxn modelId="{381B6F77-DAD1-4F4E-BE76-9CEDC0CCAD60}" srcId="{88DB47C0-9ECC-44E2-B1E8-F843482210A6}" destId="{9E32B04F-3F79-49AF-A65E-1580A8DF094D}" srcOrd="2" destOrd="0" parTransId="{761ED327-3BC7-4140-A4FF-31769072FFCE}" sibTransId="{36DF995A-F251-48FD-8CAE-050313A47607}"/>
    <dgm:cxn modelId="{D1D6349E-ED10-40B4-AAF4-BCD001E4EDC2}" type="presOf" srcId="{88DB47C0-9ECC-44E2-B1E8-F843482210A6}" destId="{37F5059C-04D3-45C1-95DA-49D72C316ABC}" srcOrd="0" destOrd="0" presId="urn:microsoft.com/office/officeart/2018/2/layout/IconLabelList"/>
    <dgm:cxn modelId="{AD070AA1-FFEB-4C41-8F50-7A631F79306D}" type="presOf" srcId="{9E32B04F-3F79-49AF-A65E-1580A8DF094D}" destId="{D19126D1-665B-47EF-A570-64E23CD5F11C}" srcOrd="0" destOrd="0" presId="urn:microsoft.com/office/officeart/2018/2/layout/IconLabelList"/>
    <dgm:cxn modelId="{EC177AEC-84AB-42F2-9786-C479CD624D06}" type="presOf" srcId="{B1D10AFD-288D-41FB-B83B-E77E7A6EE3AD}" destId="{654425BE-AA3F-4CD3-988F-169ECBC49329}" srcOrd="0" destOrd="0" presId="urn:microsoft.com/office/officeart/2018/2/layout/IconLabelList"/>
    <dgm:cxn modelId="{CCEE878A-DEB4-4D52-80E2-6797F4304924}" type="presParOf" srcId="{37F5059C-04D3-45C1-95DA-49D72C316ABC}" destId="{0F6B3CAB-F743-405D-98A4-ED0283380E00}" srcOrd="0" destOrd="0" presId="urn:microsoft.com/office/officeart/2018/2/layout/IconLabelList"/>
    <dgm:cxn modelId="{FEDC7E41-7A43-40F0-8F20-39FFD820E360}" type="presParOf" srcId="{0F6B3CAB-F743-405D-98A4-ED0283380E00}" destId="{9693A9B7-C975-4D6E-8A39-0B5971C6F88F}" srcOrd="0" destOrd="0" presId="urn:microsoft.com/office/officeart/2018/2/layout/IconLabelList"/>
    <dgm:cxn modelId="{611CF662-732F-42A4-A947-B3664D089861}" type="presParOf" srcId="{0F6B3CAB-F743-405D-98A4-ED0283380E00}" destId="{C172260A-0BAD-4D4E-BF7A-DF9FC3AB7ED4}" srcOrd="1" destOrd="0" presId="urn:microsoft.com/office/officeart/2018/2/layout/IconLabelList"/>
    <dgm:cxn modelId="{7F883F0C-168E-4098-B725-D1EB9013B4E1}" type="presParOf" srcId="{0F6B3CAB-F743-405D-98A4-ED0283380E00}" destId="{654425BE-AA3F-4CD3-988F-169ECBC49329}" srcOrd="2" destOrd="0" presId="urn:microsoft.com/office/officeart/2018/2/layout/IconLabelList"/>
    <dgm:cxn modelId="{7D2DA5B8-EC86-4095-A0BF-5910447E38F3}" type="presParOf" srcId="{37F5059C-04D3-45C1-95DA-49D72C316ABC}" destId="{22FCD488-E6A3-4334-8C5A-3BED6928E105}" srcOrd="1" destOrd="0" presId="urn:microsoft.com/office/officeart/2018/2/layout/IconLabelList"/>
    <dgm:cxn modelId="{F6FBDA68-94EE-4DB1-BF4F-FB01280E9704}" type="presParOf" srcId="{37F5059C-04D3-45C1-95DA-49D72C316ABC}" destId="{9AC03816-99E0-4282-B489-2273B5D4A0F2}" srcOrd="2" destOrd="0" presId="urn:microsoft.com/office/officeart/2018/2/layout/IconLabelList"/>
    <dgm:cxn modelId="{5C81E14F-23B0-404A-9CC1-C8F4728920F8}" type="presParOf" srcId="{9AC03816-99E0-4282-B489-2273B5D4A0F2}" destId="{FB9C9D44-CF9D-44ED-9D6B-E36E03F216B8}" srcOrd="0" destOrd="0" presId="urn:microsoft.com/office/officeart/2018/2/layout/IconLabelList"/>
    <dgm:cxn modelId="{0944EBE9-219E-4DBD-8547-6352EE14E5EA}" type="presParOf" srcId="{9AC03816-99E0-4282-B489-2273B5D4A0F2}" destId="{4D2E84AA-BA11-41DC-973F-37E0D1CA47C5}" srcOrd="1" destOrd="0" presId="urn:microsoft.com/office/officeart/2018/2/layout/IconLabelList"/>
    <dgm:cxn modelId="{DD5A2E86-5C33-4F06-B362-C1A0D686FE64}" type="presParOf" srcId="{9AC03816-99E0-4282-B489-2273B5D4A0F2}" destId="{F20C8E83-3DEC-4042-98B9-1A1E21F9EDD3}" srcOrd="2" destOrd="0" presId="urn:microsoft.com/office/officeart/2018/2/layout/IconLabelList"/>
    <dgm:cxn modelId="{16E2E28F-B2E2-4E6C-8FCB-97AC47A8A5CC}" type="presParOf" srcId="{37F5059C-04D3-45C1-95DA-49D72C316ABC}" destId="{9DE23FE7-AD5B-4F58-B44C-F5B2F2A8F3CB}" srcOrd="3" destOrd="0" presId="urn:microsoft.com/office/officeart/2018/2/layout/IconLabelList"/>
    <dgm:cxn modelId="{C968C1B6-32F0-4436-A5E2-88A559377421}" type="presParOf" srcId="{37F5059C-04D3-45C1-95DA-49D72C316ABC}" destId="{EBC17663-1CEF-4CA3-A96D-F66A5CC3A61F}" srcOrd="4" destOrd="0" presId="urn:microsoft.com/office/officeart/2018/2/layout/IconLabelList"/>
    <dgm:cxn modelId="{32FD5272-5433-483B-A419-AEE84E23B50E}" type="presParOf" srcId="{EBC17663-1CEF-4CA3-A96D-F66A5CC3A61F}" destId="{AFFC26E9-982E-4009-BDBA-55EC0907101A}" srcOrd="0" destOrd="0" presId="urn:microsoft.com/office/officeart/2018/2/layout/IconLabelList"/>
    <dgm:cxn modelId="{AA782291-55DA-4740-9162-510AD95D1FBB}" type="presParOf" srcId="{EBC17663-1CEF-4CA3-A96D-F66A5CC3A61F}" destId="{DD2C4566-30BA-4074-BE27-C01E15D8AB9C}" srcOrd="1" destOrd="0" presId="urn:microsoft.com/office/officeart/2018/2/layout/IconLabelList"/>
    <dgm:cxn modelId="{477B50B8-C198-4F03-93B6-14F5E8E6485A}" type="presParOf" srcId="{EBC17663-1CEF-4CA3-A96D-F66A5CC3A61F}" destId="{D19126D1-665B-47EF-A570-64E23CD5F1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93A9B7-C975-4D6E-8A39-0B5971C6F88F}">
      <dsp:nvSpPr>
        <dsp:cNvPr id="0" name=""/>
        <dsp:cNvSpPr/>
      </dsp:nvSpPr>
      <dsp:spPr>
        <a:xfrm>
          <a:off x="947201" y="779033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425BE-AA3F-4CD3-988F-169ECBC49329}">
      <dsp:nvSpPr>
        <dsp:cNvPr id="0" name=""/>
        <dsp:cNvSpPr/>
      </dsp:nvSpPr>
      <dsp:spPr>
        <a:xfrm>
          <a:off x="59990" y="2626271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Refinement: further refined by exploring different feature sets</a:t>
          </a:r>
        </a:p>
      </dsp:txBody>
      <dsp:txXfrm>
        <a:off x="59990" y="2626271"/>
        <a:ext cx="3226223" cy="787500"/>
      </dsp:txXfrm>
    </dsp:sp>
    <dsp:sp modelId="{FB9C9D44-CF9D-44ED-9D6B-E36E03F216B8}">
      <dsp:nvSpPr>
        <dsp:cNvPr id="0" name=""/>
        <dsp:cNvSpPr/>
      </dsp:nvSpPr>
      <dsp:spPr>
        <a:xfrm>
          <a:off x="4738014" y="779033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C8E83-3DEC-4042-98B9-1A1E21F9EDD3}">
      <dsp:nvSpPr>
        <dsp:cNvPr id="0" name=""/>
        <dsp:cNvSpPr/>
      </dsp:nvSpPr>
      <dsp:spPr>
        <a:xfrm>
          <a:off x="3850802" y="2626271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Expanded Clustering: The K-means clustering could be expanded by including additional financial or non-financial variables (e.g., industry sector, geographical location) to capture a broader range of company characteristics.</a:t>
          </a:r>
        </a:p>
      </dsp:txBody>
      <dsp:txXfrm>
        <a:off x="3850802" y="2626271"/>
        <a:ext cx="3226223" cy="787500"/>
      </dsp:txXfrm>
    </dsp:sp>
    <dsp:sp modelId="{AFFC26E9-982E-4009-BDBA-55EC0907101A}">
      <dsp:nvSpPr>
        <dsp:cNvPr id="0" name=""/>
        <dsp:cNvSpPr/>
      </dsp:nvSpPr>
      <dsp:spPr>
        <a:xfrm>
          <a:off x="8528826" y="779033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126D1-665B-47EF-A570-64E23CD5F11C}">
      <dsp:nvSpPr>
        <dsp:cNvPr id="0" name=""/>
        <dsp:cNvSpPr/>
      </dsp:nvSpPr>
      <dsp:spPr>
        <a:xfrm>
          <a:off x="7641615" y="2626271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Predictive Analysis: The current analysis focused on historical data. Future projects could use these models to predict future market value or financial trends, applying time-series forecasting techniques (provided a more accurate in-depth dataset). </a:t>
          </a:r>
        </a:p>
      </dsp:txBody>
      <dsp:txXfrm>
        <a:off x="7641615" y="2626271"/>
        <a:ext cx="3226223" cy="78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6CE1-06D2-9AC0-5FEB-1B4100026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14D92-B9B4-05E1-FB75-AFDE97B5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7695C-BD01-A077-AB3E-69B03B87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97DC3-7D43-056F-C9A2-A51D0DEA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BF4DC-8D46-D89D-A9B2-F4B5F199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6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A57-0774-A5AB-5A5D-85A7CC1B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20986-023D-3A80-6995-20CE627CB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38C8-A784-4B7A-ACFF-A1ED71A8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B43E-3A60-D990-60E2-AC9BBDD5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752F-E5E6-F419-ABD0-5F08AAAA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0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191F2-8B7A-104D-5D77-88EA57C74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8733C-F260-A409-111B-CF676CDDD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447AC-07BB-F5F4-9D26-61BC0AAC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2EA64-FA61-8BC5-45C5-4C08496B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9FB5A-1910-FECA-18E1-C82331CD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D964-CC76-0D72-B8D2-AF76E473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A6E2F-4A98-A52B-8E74-6F18298E1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E0128-035E-0DBE-20FB-D9BAFDF9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F2599-051C-DC5A-4820-202CFDE5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A2E35-17BD-8B88-6ED7-8827303D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7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E7F7-AF09-8920-D14F-A9B35BAA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7C6D7-B841-C75D-7F2E-B06509C8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146D-8D7E-311E-EE3D-A9A8A41F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D82E-63DF-E0AE-A51E-E0D05C79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17B9-008B-FAE2-C90A-6ED04402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F0B9-2153-FBB7-904C-5EB0612A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12290-5064-7260-9F80-4067710AB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4AE4-F6B6-315E-2426-2F462A7A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0C409-CCCB-EB03-2884-01EEFBAA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29F7B-C9E1-2AE8-D236-A7378A8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EDB6B-DBB1-358A-A710-07A9F9D5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7385-06EA-F86F-4405-3A3AA703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4B14B-6C2B-60F2-38A5-B8E871D33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BADE0-57EB-15B3-3012-3A793B76A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78823-ABCF-67C6-AF0C-DBEB3235F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6AF31-79E8-0899-2CA2-CD16954BF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C64BB-19D7-87BF-E43D-89D2C7A9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D8D70-1B55-71C7-ED3A-52B4372A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C8012-35AF-DAA4-A2BB-A50163EA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8849-3791-7900-BDB4-F23C62AF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C7188-FCFF-ED54-22F1-4F45F2D2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C8E98-0C45-6372-0B28-9FE21146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4FC90-2906-7349-D0B8-7D5663C5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0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8B51C-3B2D-1AD5-9A9A-6ECBE3D1B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65060-B46A-BC91-F93F-3BC78A61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A9BB7-6182-D849-B492-9966DFF7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9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B44D-FDCA-59D4-43C0-F406727A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8C96C-077F-61C2-413A-7EAD515A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62F3E-FB4C-EE7C-06FA-576E046CA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597E3-7762-22B9-DFFC-79F2992D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71890-A437-E7AB-4ED8-6ED1D70C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32260-5750-EBA7-14BC-EAEE2BE6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E675-1105-C9B0-C076-C3B4DC8C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E9A4E-4029-6404-92D5-BE60B9175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854C4-3E60-4288-4BF5-2A664FFB4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1660F-1A20-EFC6-C29B-EF1FB5AF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CB323-C40B-73CE-232E-083541DD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80EB7-D028-B2AF-4B82-9C3ACDC2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FCBBA-F301-E406-0257-B6F97F2E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6F7F4-7F8A-92F9-FAD6-6026982E2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7133-C900-8AAE-E3A9-EAAC38F86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92536-D4E0-4D41-B499-28DADE4845D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AE070-6EC2-DE5A-AA77-2390470A1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500-71BA-6FE3-FF90-09D9DB0B9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02D9E-9D6F-4BB4-8222-9B698A3A5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2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C2AB49DF-36AD-6DFD-49F7-E576449BD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9AD3-4F31-5055-A02D-C919679CA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MET CS 777 Term Project: Analyzing Financial Data Using Gradient Descent and K-Means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FBDB4-E269-186C-237F-8A8E18370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Noor-Aldean Deek</a:t>
            </a:r>
          </a:p>
        </p:txBody>
      </p:sp>
    </p:spTree>
    <p:extLst>
      <p:ext uri="{BB962C8B-B14F-4D97-AF65-F5344CB8AC3E}">
        <p14:creationId xmlns:p14="http://schemas.microsoft.com/office/powerpoint/2010/main" val="3630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19F25-25D5-2D84-9728-A197E450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09AA2-D071-1772-C9AD-83B9457A4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Explore how financial metrics impact a company's market value over time</a:t>
            </a:r>
          </a:p>
          <a:p>
            <a:r>
              <a:rPr lang="en-US" sz="2000"/>
              <a:t>categorize companies based on similarities in their financial metrics</a:t>
            </a:r>
          </a:p>
          <a:p>
            <a:r>
              <a:rPr lang="en-US" sz="2000"/>
              <a:t>This is achieved using two powerful machine learning techniques: Gradient Descent and K-means Clustering.</a:t>
            </a:r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B2080DDB-C810-25CD-47F4-9AB5AAF2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7" r="3903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4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B23C8-13B4-825D-8BF5-C053665A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Data Collection &amp; 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9262D-6568-9B04-F538-1A5CF541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/>
              <a:t>dataset sourced from WRDS (Wharton Research Data Services) and covered 25 years of financial data for thousands of companies</a:t>
            </a:r>
          </a:p>
          <a:p>
            <a:r>
              <a:rPr lang="en-US" sz="1900"/>
              <a:t>Data included: Total Assets, Long Term Debt, Liabilities, Net Income, Revenue, Shares Outstanding</a:t>
            </a:r>
          </a:p>
          <a:p>
            <a:r>
              <a:rPr lang="en-US" sz="1900"/>
              <a:t>Found some larger data to be inaccurate (such as market cap for stocks), so used shares outstanding * quarter closing stock price to manually generate that information, cross-referencing it with accurate online data</a:t>
            </a:r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74865B29-246D-4F3A-A071-0EF50BFE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96" r="356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66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BAA34A-0085-B25B-DE88-CCC4C110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Data Cleaning &amp;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4910-F278-7F19-9E3A-F429AA57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895020"/>
            <a:ext cx="10843065" cy="271076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0B6C37-B385-44D9-C470-7FB1D2BB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 </a:t>
            </a:r>
          </a:p>
          <a:p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initial dataset contained 1,134,506 rows, ultimately reduced the dataset to 695,749 rows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2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759B-7179-C577-3964-9781C4A7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/>
              <a:t>Gradient Descent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69FF-AD36-0CA0-1474-1F360DDD2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Final Weights: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Assets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atq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7,785.36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Long-term Debt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dlttq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-1,563.29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Liabilities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ltq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-2,489.41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Net Income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niq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10,819.21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Revenue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revtq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8,902.73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Price Close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prccq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3,947.22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Price High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prchq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3,214.87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Price Low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prclq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): 2,876.39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Final Intercept: 8,784.79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Final Cost (Loss): 482,895,005.62</a:t>
            </a:r>
          </a:p>
          <a:p>
            <a:pPr lvl="1"/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Final Learning Rate: 0.887</a:t>
            </a:r>
          </a:p>
          <a:p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40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571E4-0A2C-A4F4-5E4D-8DCF2F57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/>
              <a:t>K-Means Clustering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BA70-1B4E-3B0A-7741-9748B2451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Total Assets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atq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Long-term Debt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dlttq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Liabilities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ltq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Net Income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niq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Revenue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revtq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Price Close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prccq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Price High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prchq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), Price Low (</a:t>
            </a:r>
            <a:r>
              <a:rPr lang="en-US" sz="1300" dirty="0" err="1">
                <a:solidFill>
                  <a:schemeClr val="tx1">
                    <a:alpha val="80000"/>
                  </a:schemeClr>
                </a:solidFill>
              </a:rPr>
              <a:t>prclq</a:t>
            </a:r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array([0.01433253, 0.00405741, 0.00425073, 0.04690792, 0.08647996, 0.02145579, 0.0214851 , 0.02047041])</a:t>
            </a:r>
          </a:p>
          <a:p>
            <a:pPr lvl="1"/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Cluster 1: Represented smaller companies with lower assets, liabilities, revenue, and market value.</a:t>
            </a:r>
          </a:p>
          <a:p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array([10.48393291,  3.38990897,  9.57795132,  8.10865134, 10.179201 0.19319167,  0.19129109,  0.18923176])</a:t>
            </a:r>
          </a:p>
          <a:p>
            <a:pPr lvl="1"/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Cluster 2: Included mid-sized companies with moderate financials.</a:t>
            </a:r>
          </a:p>
          <a:p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array([ 4.50108426e+01,  7.38600287e+01,  4.80462226e+01,  4.85666572e+00, 6.07615103e+00, -3.59091033e-02, -3.68708661e-02, -3.42315930e-02])</a:t>
            </a:r>
          </a:p>
          <a:p>
            <a:pPr lvl="1"/>
            <a:r>
              <a:rPr lang="en-US" sz="1300" dirty="0">
                <a:solidFill>
                  <a:schemeClr val="tx1">
                    <a:alpha val="80000"/>
                  </a:schemeClr>
                </a:solidFill>
              </a:rPr>
              <a:t>Cluster 3: Comprised large, financially stronger companies with substantial assets, revenue, and market value.</a:t>
            </a:r>
          </a:p>
          <a:p>
            <a:endParaRPr lang="en-US" sz="13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68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8F7F-D639-7B2D-4A1E-A5F9EF2F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 &amp; Future Work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17820BFB-F8CB-97A0-6D81-822D713D7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39583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3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8E6A-E7C1-035B-CCAE-26B9E0B5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6FD2-E02A-3D0D-6342-85A344E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27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467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MET CS 777 Term Project: Analyzing Financial Data Using Gradient Descent and K-Means Clustering</vt:lpstr>
      <vt:lpstr>Project Overview</vt:lpstr>
      <vt:lpstr>Data Collection &amp; Dataset Description</vt:lpstr>
      <vt:lpstr>Data Cleaning &amp; Preprocessing</vt:lpstr>
      <vt:lpstr>Gradient Descent Results</vt:lpstr>
      <vt:lpstr>K-Means Clustering Results</vt:lpstr>
      <vt:lpstr>Conclusion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Noor Deek</dc:creator>
  <cp:lastModifiedBy>Noor Deek</cp:lastModifiedBy>
  <cp:revision>1</cp:revision>
  <dcterms:created xsi:type="dcterms:W3CDTF">2024-10-15T09:13:57Z</dcterms:created>
  <dcterms:modified xsi:type="dcterms:W3CDTF">2024-10-15T09:42:08Z</dcterms:modified>
</cp:coreProperties>
</file>